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81579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11659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55333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20008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0131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9663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00865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75118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6742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77341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55440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7245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lanitournoi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ce réservé pour une image  4" descr="Magasi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5616" y="4671947"/>
            <a:ext cx="5486400" cy="701269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683568" y="4056608"/>
            <a:ext cx="7829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CA" sz="2400" dirty="0"/>
              <a:t>1.  Allez sur : </a:t>
            </a:r>
            <a:r>
              <a:rPr lang="fr-CA" sz="2400" u="sng" dirty="0">
                <a:hlinkClick r:id="rId3"/>
              </a:rPr>
              <a:t>https://www.planitournoi.com/</a:t>
            </a:r>
            <a:endParaRPr lang="fr-CA" sz="2400" dirty="0"/>
          </a:p>
          <a:p>
            <a:endParaRPr lang="fr-CA" sz="2400" dirty="0"/>
          </a:p>
        </p:txBody>
      </p:sp>
      <p:pic>
        <p:nvPicPr>
          <p:cNvPr id="9" name="Image 8" descr="Résultats de recherche d'images pour « rseq montérégie »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570" y="548680"/>
            <a:ext cx="2779395" cy="130429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/>
          <p:cNvSpPr/>
          <p:nvPr/>
        </p:nvSpPr>
        <p:spPr>
          <a:xfrm>
            <a:off x="3294032" y="2060848"/>
            <a:ext cx="26084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CA" sz="3600" u="sng" dirty="0"/>
              <a:t>BADMINTON</a:t>
            </a:r>
            <a:endParaRPr lang="fr-CA" sz="3600" dirty="0"/>
          </a:p>
        </p:txBody>
      </p:sp>
    </p:spTree>
    <p:extLst>
      <p:ext uri="{BB962C8B-B14F-4D97-AF65-F5344CB8AC3E}">
        <p14:creationId xmlns:p14="http://schemas.microsoft.com/office/powerpoint/2010/main" val="379388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Photos"/>
          <p:cNvPicPr>
            <a:picLocks noGrp="1" noChangeAspect="1"/>
          </p:cNvPicPr>
          <p:nvPr>
            <p:ph type="pic" idx="4294967295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7" r="-136"/>
          <a:stretch/>
        </p:blipFill>
        <p:spPr>
          <a:xfrm>
            <a:off x="0" y="2626568"/>
            <a:ext cx="9144000" cy="4114800"/>
          </a:xfrm>
        </p:spPr>
      </p:pic>
      <p:sp>
        <p:nvSpPr>
          <p:cNvPr id="8" name="ZoneTexte 7"/>
          <p:cNvSpPr txBox="1"/>
          <p:nvPr/>
        </p:nvSpPr>
        <p:spPr>
          <a:xfrm>
            <a:off x="107504" y="82367"/>
            <a:ext cx="94434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CA" sz="2400" dirty="0"/>
              <a:t>2.  Cliquez sur « se connecter » en haut à droite.</a:t>
            </a:r>
          </a:p>
          <a:p>
            <a:pPr lvl="0"/>
            <a:endParaRPr lang="fr-CA" sz="2400" dirty="0"/>
          </a:p>
          <a:p>
            <a:pPr lvl="0"/>
            <a:r>
              <a:rPr lang="fr-CA" sz="2400" dirty="0"/>
              <a:t>3.  </a:t>
            </a:r>
            <a:r>
              <a:rPr lang="fr-CA" sz="2200" dirty="0"/>
              <a:t>Cochez « Organisateur, administrateur ou responsable de tournoi/ligue ».</a:t>
            </a:r>
          </a:p>
          <a:p>
            <a:pPr lvl="0"/>
            <a:endParaRPr lang="fr-CA" sz="2400" dirty="0"/>
          </a:p>
          <a:p>
            <a:pPr lvl="0"/>
            <a:r>
              <a:rPr lang="fr-CA" sz="2400" dirty="0"/>
              <a:t>4. </a:t>
            </a:r>
            <a:r>
              <a:rPr lang="fr-CA" sz="2000" dirty="0"/>
              <a:t>Entrez votre adresse courriel. Entrez votre mot de passe (il vous a été attribué par votre coordonnateur de section). Cliquez sur « se connecter ».</a:t>
            </a:r>
          </a:p>
          <a:p>
            <a:endParaRPr lang="fr-CA" sz="2000" dirty="0"/>
          </a:p>
        </p:txBody>
      </p:sp>
    </p:spTree>
    <p:extLst>
      <p:ext uri="{BB962C8B-B14F-4D97-AF65-F5344CB8AC3E}">
        <p14:creationId xmlns:p14="http://schemas.microsoft.com/office/powerpoint/2010/main" val="2145061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Photos"/>
          <p:cNvPicPr>
            <a:picLocks noGrp="1" noChangeAspect="1"/>
          </p:cNvPicPr>
          <p:nvPr>
            <p:ph type="pic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9694" y="2204864"/>
            <a:ext cx="8964612" cy="2376488"/>
          </a:xfrm>
        </p:spPr>
      </p:pic>
      <p:sp>
        <p:nvSpPr>
          <p:cNvPr id="7" name="ZoneTexte 6"/>
          <p:cNvSpPr txBox="1"/>
          <p:nvPr/>
        </p:nvSpPr>
        <p:spPr>
          <a:xfrm>
            <a:off x="539552" y="404664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CA" sz="2400" dirty="0"/>
              <a:t>5.  Sélectionnez le tournoi pour lequel vous voulez soumettre l’alignement que vous avez préalablement fait dans votre document </a:t>
            </a:r>
            <a:r>
              <a:rPr lang="fr-CA" sz="2400" i="1" dirty="0"/>
              <a:t>Excel</a:t>
            </a:r>
            <a:r>
              <a:rPr lang="fr-CA" sz="2400" dirty="0"/>
              <a:t> (envoyé par votre coordonnateur de section).</a:t>
            </a:r>
          </a:p>
        </p:txBody>
      </p:sp>
      <p:sp>
        <p:nvSpPr>
          <p:cNvPr id="8" name="Ellipse 7"/>
          <p:cNvSpPr/>
          <p:nvPr/>
        </p:nvSpPr>
        <p:spPr>
          <a:xfrm>
            <a:off x="161826" y="3861197"/>
            <a:ext cx="3672408" cy="43204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5517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Photos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009"/>
          <a:stretch/>
        </p:blipFill>
        <p:spPr>
          <a:xfrm>
            <a:off x="1187624" y="1757608"/>
            <a:ext cx="6518379" cy="4407696"/>
          </a:xfrm>
        </p:spPr>
      </p:pic>
      <p:sp>
        <p:nvSpPr>
          <p:cNvPr id="7" name="ZoneTexte 6"/>
          <p:cNvSpPr txBox="1"/>
          <p:nvPr/>
        </p:nvSpPr>
        <p:spPr>
          <a:xfrm>
            <a:off x="755576" y="316072"/>
            <a:ext cx="72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/>
              <a:t>6. Cliquez sur l’onglet « Participants ».</a:t>
            </a:r>
          </a:p>
          <a:p>
            <a:endParaRPr lang="fr-CA" sz="2400" dirty="0"/>
          </a:p>
          <a:p>
            <a:r>
              <a:rPr lang="fr-CA" sz="2400" dirty="0"/>
              <a:t>7. Cliquez sur l’option « gestion des participants ». </a:t>
            </a:r>
          </a:p>
        </p:txBody>
      </p:sp>
      <p:sp>
        <p:nvSpPr>
          <p:cNvPr id="8" name="Ellipse 7"/>
          <p:cNvSpPr/>
          <p:nvPr/>
        </p:nvSpPr>
        <p:spPr>
          <a:xfrm>
            <a:off x="3398912" y="2333672"/>
            <a:ext cx="2592288" cy="108012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7526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Photos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4" y="1556792"/>
            <a:ext cx="9130276" cy="3384376"/>
          </a:xfrm>
        </p:spPr>
      </p:pic>
      <p:sp>
        <p:nvSpPr>
          <p:cNvPr id="7" name="Ellipse 6"/>
          <p:cNvSpPr/>
          <p:nvPr/>
        </p:nvSpPr>
        <p:spPr>
          <a:xfrm>
            <a:off x="35496" y="3429000"/>
            <a:ext cx="6408712" cy="72008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2951820" y="548680"/>
            <a:ext cx="277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/>
              <a:t>***IMPORTANT***</a:t>
            </a:r>
          </a:p>
        </p:txBody>
      </p:sp>
    </p:spTree>
    <p:extLst>
      <p:ext uri="{BB962C8B-B14F-4D97-AF65-F5344CB8AC3E}">
        <p14:creationId xmlns:p14="http://schemas.microsoft.com/office/powerpoint/2010/main" val="789094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ce réservé pour une image  4" descr="Photo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4" y="1124744"/>
            <a:ext cx="9130276" cy="3384376"/>
          </a:xfrm>
          <a:prstGeom prst="rect">
            <a:avLst/>
          </a:prstGeom>
        </p:spPr>
      </p:pic>
      <p:sp>
        <p:nvSpPr>
          <p:cNvPr id="3" name="Ellipse 2"/>
          <p:cNvSpPr/>
          <p:nvPr/>
        </p:nvSpPr>
        <p:spPr>
          <a:xfrm>
            <a:off x="1187624" y="2708920"/>
            <a:ext cx="1944216" cy="72008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4" name="ZoneTexte 3"/>
          <p:cNvSpPr txBox="1"/>
          <p:nvPr/>
        </p:nvSpPr>
        <p:spPr>
          <a:xfrm>
            <a:off x="755576" y="316072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/>
              <a:t>8.  Cliquez sur « Télécharger un fichier ».</a:t>
            </a:r>
          </a:p>
        </p:txBody>
      </p:sp>
    </p:spTree>
    <p:extLst>
      <p:ext uri="{BB962C8B-B14F-4D97-AF65-F5344CB8AC3E}">
        <p14:creationId xmlns:p14="http://schemas.microsoft.com/office/powerpoint/2010/main" val="14128766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Photos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512" y="1124744"/>
            <a:ext cx="8640960" cy="5371850"/>
          </a:xfrm>
        </p:spPr>
      </p:pic>
      <p:sp>
        <p:nvSpPr>
          <p:cNvPr id="7" name="Ellipse 6"/>
          <p:cNvSpPr/>
          <p:nvPr/>
        </p:nvSpPr>
        <p:spPr>
          <a:xfrm>
            <a:off x="899592" y="5013176"/>
            <a:ext cx="1944216" cy="72008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46725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ce réservé pour une image  4" descr="Photo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536" y="1124744"/>
            <a:ext cx="8190534" cy="4114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5576" y="316072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/>
              <a:t>9.  Choisir le </a:t>
            </a:r>
            <a:r>
              <a:rPr lang="fr-CA" sz="2400" b="1" u="sng" dirty="0"/>
              <a:t>bon</a:t>
            </a:r>
            <a:r>
              <a:rPr lang="fr-CA" sz="2400" dirty="0"/>
              <a:t> fichier </a:t>
            </a:r>
            <a:r>
              <a:rPr lang="fr-CA" sz="2400" i="1" dirty="0"/>
              <a:t>Excel</a:t>
            </a:r>
          </a:p>
        </p:txBody>
      </p:sp>
    </p:spTree>
    <p:extLst>
      <p:ext uri="{BB962C8B-B14F-4D97-AF65-F5344CB8AC3E}">
        <p14:creationId xmlns:p14="http://schemas.microsoft.com/office/powerpoint/2010/main" val="26436382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Photos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3568" y="980728"/>
            <a:ext cx="7640497" cy="4114800"/>
          </a:xfrm>
        </p:spPr>
      </p:pic>
    </p:spTree>
    <p:extLst>
      <p:ext uri="{BB962C8B-B14F-4D97-AF65-F5344CB8AC3E}">
        <p14:creationId xmlns:p14="http://schemas.microsoft.com/office/powerpoint/2010/main" val="25183554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Photos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5616" y="476672"/>
            <a:ext cx="6984776" cy="5061656"/>
          </a:xfrm>
        </p:spPr>
      </p:pic>
    </p:spTree>
    <p:extLst>
      <p:ext uri="{BB962C8B-B14F-4D97-AF65-F5344CB8AC3E}">
        <p14:creationId xmlns:p14="http://schemas.microsoft.com/office/powerpoint/2010/main" val="636665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Photos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512" y="1340768"/>
            <a:ext cx="8841913" cy="4752528"/>
          </a:xfrm>
        </p:spPr>
      </p:pic>
      <p:sp>
        <p:nvSpPr>
          <p:cNvPr id="8" name="ZoneTexte 7"/>
          <p:cNvSpPr txBox="1"/>
          <p:nvPr/>
        </p:nvSpPr>
        <p:spPr>
          <a:xfrm>
            <a:off x="755576" y="316072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400" dirty="0"/>
              <a:t>BRAVO! Vous avez réussi!</a:t>
            </a:r>
          </a:p>
        </p:txBody>
      </p:sp>
    </p:spTree>
    <p:extLst>
      <p:ext uri="{BB962C8B-B14F-4D97-AF65-F5344CB8AC3E}">
        <p14:creationId xmlns:p14="http://schemas.microsoft.com/office/powerpoint/2010/main" val="100211761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822</TotalTime>
  <Words>142</Words>
  <Application>Microsoft Office PowerPoint</Application>
  <PresentationFormat>Affichage à l'écran (4:3)</PresentationFormat>
  <Paragraphs>15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4" baseType="lpstr"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CSDGS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Alexandre Fournier</dc:creator>
  <cp:lastModifiedBy>Guillaume Duhamel</cp:lastModifiedBy>
  <cp:revision>12</cp:revision>
  <dcterms:created xsi:type="dcterms:W3CDTF">2017-10-19T03:55:16Z</dcterms:created>
  <dcterms:modified xsi:type="dcterms:W3CDTF">2021-10-29T19:06:27Z</dcterms:modified>
</cp:coreProperties>
</file>